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61" r:id="rId4"/>
    <p:sldId id="269" r:id="rId5"/>
    <p:sldId id="263" r:id="rId6"/>
    <p:sldId id="267" r:id="rId7"/>
    <p:sldId id="264" r:id="rId8"/>
    <p:sldId id="260" r:id="rId9"/>
    <p:sldId id="266" r:id="rId10"/>
    <p:sldId id="265" r:id="rId11"/>
    <p:sldId id="268" r:id="rId12"/>
    <p:sldId id="258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8F4"/>
    <a:srgbClr val="0B2239"/>
    <a:srgbClr val="A7B0B7"/>
    <a:srgbClr val="E375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6" autoAdjust="0"/>
    <p:restoredTop sz="94658"/>
  </p:normalViewPr>
  <p:slideViewPr>
    <p:cSldViewPr snapToGrid="0">
      <p:cViewPr varScale="1">
        <p:scale>
          <a:sx n="106" d="100"/>
          <a:sy n="106" d="100"/>
        </p:scale>
        <p:origin x="19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1949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270CC5-DED4-BEA0-1A8C-3A24C39F11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444FEA-F099-BE9A-1CDA-C81712F1CA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746E6-2AD0-46C2-A835-98D210415F5D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692E3-0061-F7C3-A6C3-E3D68C8EAE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42D8D-8745-E47A-F01F-672C1200B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19F5B-F05F-4C6F-B28A-16F8CDBF9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25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B98FA-0149-40BA-AB1C-FAB501F3F270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D17DB-65D1-4957-8ABB-B65137952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78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5CA94-B5EA-2EE8-9DFE-58BDFB4BC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22A10-CFFA-9C5B-34C3-A7ACE2F40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E2572-E979-1F80-FEC1-097959D41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620" y="6356350"/>
            <a:ext cx="108585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DCA8A-4B38-E9D0-91DB-8E770DBBF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/>
          <a:p>
            <a:fld id="{A8AA223E-CD33-4CDA-9E72-1D9A8DDBAB8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311052-B3BF-BEE4-6CF9-4EB99042F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r="17679"/>
          <a:stretch>
            <a:fillRect/>
          </a:stretch>
        </p:blipFill>
        <p:spPr>
          <a:xfrm>
            <a:off x="2512947" y="0"/>
            <a:ext cx="1011720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EFE6D0-D138-3C0C-3705-0169717F3FB9}"/>
              </a:ext>
            </a:extLst>
          </p:cNvPr>
          <p:cNvSpPr/>
          <p:nvPr userDrawn="1"/>
        </p:nvSpPr>
        <p:spPr>
          <a:xfrm>
            <a:off x="0" y="0"/>
            <a:ext cx="12630150" cy="6853503"/>
          </a:xfrm>
          <a:prstGeom prst="rect">
            <a:avLst/>
          </a:prstGeom>
          <a:gradFill flip="none" rotWithShape="1">
            <a:gsLst>
              <a:gs pos="38000">
                <a:srgbClr val="0B2239"/>
              </a:gs>
              <a:gs pos="47000">
                <a:srgbClr val="0B2239">
                  <a:alpha val="50000"/>
                </a:srgbClr>
              </a:gs>
              <a:gs pos="63000">
                <a:srgbClr val="0B2239">
                  <a:alpha val="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91F85A0-D917-4E27-FD08-C0AB84026D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1" y="5932938"/>
            <a:ext cx="1433417" cy="6559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41CFF99-621B-C8CE-74E9-F5CE6E5421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113"/>
            <a:ext cx="5529046" cy="10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1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5075-DE42-19C6-D80C-2A8DD8426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57200"/>
            <a:ext cx="43656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76CAD-CC0C-A726-AABD-38F47F050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02412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28FA0-6949-A63D-C637-77220A8A2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6400" y="2057400"/>
            <a:ext cx="43656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3320F8-EB13-F99D-FC9C-995F2A974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/>
          <a:p>
            <a:fld id="{A8AA223E-CD33-4CDA-9E72-1D9A8DDBA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0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93182-3B06-62B6-B144-11333E05C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457200"/>
            <a:ext cx="4441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8B1F9-4489-31B4-0D99-D28062E2B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658292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31685-B563-5E2F-2644-ADBDBEB68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0200" y="2057400"/>
            <a:ext cx="4441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B634B-E8F0-8D73-0BE1-BE9479B5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/>
          <a:p>
            <a:fld id="{A8AA223E-CD33-4CDA-9E72-1D9A8DDBA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25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813BF7-13A2-CFF7-233E-A5E209211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r="10947"/>
          <a:stretch/>
        </p:blipFill>
        <p:spPr>
          <a:xfrm>
            <a:off x="4127500" y="-25400"/>
            <a:ext cx="8064500" cy="6883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4AC6C5-083A-77D5-23FA-2113F3E8F548}"/>
              </a:ext>
            </a:extLst>
          </p:cNvPr>
          <p:cNvSpPr/>
          <p:nvPr userDrawn="1"/>
        </p:nvSpPr>
        <p:spPr>
          <a:xfrm>
            <a:off x="0" y="-25400"/>
            <a:ext cx="12192000" cy="6883400"/>
          </a:xfrm>
          <a:prstGeom prst="rect">
            <a:avLst/>
          </a:prstGeom>
          <a:gradFill>
            <a:gsLst>
              <a:gs pos="40000">
                <a:srgbClr val="0B2239"/>
              </a:gs>
              <a:gs pos="63000">
                <a:srgbClr val="0B2239">
                  <a:alpha val="0"/>
                </a:srgb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62BC9B-9C2D-099D-6E8C-212B23EBCE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620" y="365125"/>
            <a:ext cx="4234180" cy="2466975"/>
          </a:xfrm>
        </p:spPr>
        <p:txBody>
          <a:bodyPr/>
          <a:lstStyle>
            <a:lvl1pPr>
              <a:defRPr>
                <a:solidFill>
                  <a:srgbClr val="FAF8F4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77C6FD-4EAF-930B-AB93-5B3BF2B604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F8F4"/>
                </a:solidFill>
              </a:defRPr>
            </a:lvl1pPr>
          </a:lstStyle>
          <a:p>
            <a:fld id="{A8AA223E-CD33-4CDA-9E72-1D9A8DDBAB85}" type="slidenum">
              <a:rPr lang="en-US" smtClean="0"/>
              <a:pPr/>
              <a:t>‹#›</a:t>
            </a:fld>
            <a:endParaRPr lang="en-US" dirty="0">
              <a:solidFill>
                <a:srgbClr val="FAF8F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C2ACF9-BBBA-D9DD-4C1C-02340BA6E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00" y="6089650"/>
            <a:ext cx="4457699" cy="8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32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813BF7-13A2-CFF7-233E-A5E209211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9"/>
          <a:stretch>
            <a:fillRect/>
          </a:stretch>
        </p:blipFill>
        <p:spPr>
          <a:xfrm>
            <a:off x="4157258" y="0"/>
            <a:ext cx="803474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4AC6C5-083A-77D5-23FA-2113F3E8F5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0000">
                <a:srgbClr val="0B2239"/>
              </a:gs>
              <a:gs pos="63000">
                <a:srgbClr val="0B2239">
                  <a:alpha val="0"/>
                </a:srgb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62BC9B-9C2D-099D-6E8C-212B23EBCE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620" y="365125"/>
            <a:ext cx="6570980" cy="2466975"/>
          </a:xfrm>
        </p:spPr>
        <p:txBody>
          <a:bodyPr/>
          <a:lstStyle>
            <a:lvl1pPr>
              <a:defRPr>
                <a:solidFill>
                  <a:srgbClr val="FAF8F4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77C6FD-4EAF-930B-AB93-5B3BF2B604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/>
          <a:p>
            <a:fld id="{A8AA223E-CD33-4CDA-9E72-1D9A8DDBAB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C2ACF9-BBBA-D9DD-4C1C-02340BA6E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00" y="6089650"/>
            <a:ext cx="4457699" cy="8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39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51867A-3565-E48C-33C8-280768BC75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-2" r="21235" b="-2015"/>
          <a:stretch>
            <a:fillRect/>
          </a:stretch>
        </p:blipFill>
        <p:spPr>
          <a:xfrm>
            <a:off x="5835650" y="0"/>
            <a:ext cx="6362700" cy="69961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9A938D-04BF-E72C-9677-6E13C77504D0}"/>
              </a:ext>
            </a:extLst>
          </p:cNvPr>
          <p:cNvSpPr/>
          <p:nvPr userDrawn="1"/>
        </p:nvSpPr>
        <p:spPr>
          <a:xfrm>
            <a:off x="0" y="0"/>
            <a:ext cx="11322050" cy="6858000"/>
          </a:xfrm>
          <a:prstGeom prst="rect">
            <a:avLst/>
          </a:prstGeom>
          <a:gradFill>
            <a:gsLst>
              <a:gs pos="57000">
                <a:srgbClr val="0B2239"/>
              </a:gs>
              <a:gs pos="73000">
                <a:srgbClr val="0B2239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3D7DC-C05B-968D-02C8-25D4920A0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04801"/>
            <a:ext cx="5943600" cy="889000"/>
          </a:xfrm>
        </p:spPr>
        <p:txBody>
          <a:bodyPr anchor="b"/>
          <a:lstStyle>
            <a:lvl1pPr>
              <a:defRPr sz="6000">
                <a:solidFill>
                  <a:srgbClr val="FAF8F4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D2C0B-CAFC-9FD1-456F-E3AFA5708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371600"/>
            <a:ext cx="5943600" cy="4718050"/>
          </a:xfrm>
        </p:spPr>
        <p:txBody>
          <a:bodyPr/>
          <a:lstStyle>
            <a:lvl1pPr marL="0" indent="0">
              <a:buFont typeface="Arial" panose="020B0604020202020204" pitchFamily="34" charset="0"/>
              <a:buChar char="•"/>
              <a:defRPr sz="3600">
                <a:solidFill>
                  <a:srgbClr val="A7B0B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C36A6-A3CF-C77D-98F4-4FE05590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F8F4"/>
                </a:solidFill>
              </a:defRPr>
            </a:lvl1pPr>
          </a:lstStyle>
          <a:p>
            <a:fld id="{A8AA223E-CD33-4CDA-9E72-1D9A8DDBAB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BB7B2-C525-169A-4B80-9F07ADA144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00" y="6089650"/>
            <a:ext cx="4457699" cy="8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7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F8B1-9723-4408-EB93-6CC60D1C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559A1-A09C-4591-969C-1DAE1BF1E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581C0-FF81-45BB-D333-6E1903B0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/>
          <a:p>
            <a:fld id="{A8AA223E-CD33-4CDA-9E72-1D9A8DDBA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7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0C10A0-10C3-6CEF-BA68-DF82C17BF4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22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3F8B1-9723-4408-EB93-6CC60D1C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AF8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559A1-A09C-4591-969C-1DAE1BF1E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AF8F4"/>
                </a:solidFill>
              </a:defRPr>
            </a:lvl1pPr>
            <a:lvl2pPr>
              <a:defRPr>
                <a:solidFill>
                  <a:srgbClr val="FAF8F4"/>
                </a:solidFill>
              </a:defRPr>
            </a:lvl2pPr>
            <a:lvl3pPr>
              <a:defRPr>
                <a:solidFill>
                  <a:srgbClr val="FAF8F4"/>
                </a:solidFill>
              </a:defRPr>
            </a:lvl3pPr>
            <a:lvl4pPr>
              <a:defRPr>
                <a:solidFill>
                  <a:srgbClr val="FAF8F4"/>
                </a:solidFill>
              </a:defRPr>
            </a:lvl4pPr>
            <a:lvl5pPr>
              <a:defRPr>
                <a:solidFill>
                  <a:srgbClr val="FAF8F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581C0-FF81-45BB-D333-6E1903B0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AA223E-CD33-4CDA-9E72-1D9A8DDBAB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0C34E7-B428-D8B7-E282-A9F8C18687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00" y="6089650"/>
            <a:ext cx="4457699" cy="86838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35F064-21FC-D68E-606D-3C917FA8492A}"/>
              </a:ext>
            </a:extLst>
          </p:cNvPr>
          <p:cNvCxnSpPr>
            <a:cxnSpLocks/>
          </p:cNvCxnSpPr>
          <p:nvPr userDrawn="1"/>
        </p:nvCxnSpPr>
        <p:spPr>
          <a:xfrm>
            <a:off x="4559297" y="6531292"/>
            <a:ext cx="6845303" cy="0"/>
          </a:xfrm>
          <a:prstGeom prst="line">
            <a:avLst/>
          </a:prstGeom>
          <a:ln w="6350">
            <a:solidFill>
              <a:srgbClr val="FAF8F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05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FC1914A-D1CB-7D25-18B9-EAA3BFB8C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1"/>
          <a:stretch>
            <a:fillRect/>
          </a:stretch>
        </p:blipFill>
        <p:spPr>
          <a:xfrm>
            <a:off x="6426200" y="0"/>
            <a:ext cx="57658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9A938D-04BF-E72C-9677-6E13C77504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7000">
                <a:srgbClr val="0B2239"/>
              </a:gs>
              <a:gs pos="73000">
                <a:srgbClr val="0B2239">
                  <a:alpha val="0"/>
                </a:srgbClr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3D7DC-C05B-968D-02C8-25D4920A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01700"/>
            <a:ext cx="6826250" cy="3660775"/>
          </a:xfrm>
        </p:spPr>
        <p:txBody>
          <a:bodyPr anchor="b"/>
          <a:lstStyle>
            <a:lvl1pPr>
              <a:defRPr sz="6000">
                <a:solidFill>
                  <a:srgbClr val="FAF8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D2C0B-CAFC-9FD1-456F-E3AFA5708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4589463"/>
            <a:ext cx="6826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7B0B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C36A6-A3CF-C77D-98F4-4FE05590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F8F4"/>
                </a:solidFill>
              </a:defRPr>
            </a:lvl1pPr>
          </a:lstStyle>
          <a:p>
            <a:fld id="{A8AA223E-CD33-4CDA-9E72-1D9A8DDBAB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BB7B2-C525-169A-4B80-9F07ADA144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00" y="6089650"/>
            <a:ext cx="4457699" cy="8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1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D6642-D188-BD35-FF94-4F7E5ED58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4CE76-2A3C-289F-CAE1-C14F3C4A44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620" y="1371600"/>
            <a:ext cx="5631180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D1D96-3514-3F6D-8E2B-F304507F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669280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64395-90AA-2D53-2970-903CBBC7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/>
          <a:p>
            <a:fld id="{A8AA223E-CD33-4CDA-9E72-1D9A8DDBA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0CAC-C5EC-3D6E-37BB-45AFC4505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365126"/>
            <a:ext cx="11473180" cy="8239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65631-9A82-39DD-D4D7-80B50F78F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0" y="1355725"/>
            <a:ext cx="5629275" cy="6508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90DA2-9F82-2FA8-9153-CFBD11812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300" y="2173288"/>
            <a:ext cx="5629275" cy="4016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2BF48B-AD28-2D74-6DBA-484FE984F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55725"/>
            <a:ext cx="5669280" cy="650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270F3-77C5-68DD-8CD5-8DB7275FB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73287"/>
            <a:ext cx="5669280" cy="40163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AEAA6E-CCD3-E1AB-2A53-A125FCCF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/>
          <a:p>
            <a:fld id="{A8AA223E-CD33-4CDA-9E72-1D9A8DDBA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D847B-ACAE-36C6-0560-078489896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D6DEE-C517-30D7-CC88-492B074A3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/>
          <a:p>
            <a:fld id="{A8AA223E-CD33-4CDA-9E72-1D9A8DDBA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8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11884-A17F-6226-99BA-4CD82B30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8550" y="6356350"/>
            <a:ext cx="582930" cy="365125"/>
          </a:xfrm>
          <a:prstGeom prst="rect">
            <a:avLst/>
          </a:prstGeom>
        </p:spPr>
        <p:txBody>
          <a:bodyPr/>
          <a:lstStyle/>
          <a:p>
            <a:fld id="{A8AA223E-CD33-4CDA-9E72-1D9A8DDBA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0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8EC94B-E3BE-5A32-8723-853C27740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" y="365125"/>
            <a:ext cx="11452860" cy="766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10C6D-75F9-550A-CC52-915A7D365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620" y="1485900"/>
            <a:ext cx="11452860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651ACB5-E927-680C-575A-C16CB4A8F6F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2" y="6105760"/>
            <a:ext cx="4368795" cy="851064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7996BA3F-7858-8686-981F-B2346FEA6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8280" y="6366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B2239"/>
                </a:solidFill>
              </a:defRPr>
            </a:lvl1pPr>
          </a:lstStyle>
          <a:p>
            <a:fld id="{27821640-4897-4EC5-8A7E-4791B158DD1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D3D5BB-F9D8-6087-B322-715AFFE652E7}"/>
              </a:ext>
            </a:extLst>
          </p:cNvPr>
          <p:cNvCxnSpPr>
            <a:cxnSpLocks/>
            <a:stCxn id="23" idx="3"/>
          </p:cNvCxnSpPr>
          <p:nvPr userDrawn="1"/>
        </p:nvCxnSpPr>
        <p:spPr>
          <a:xfrm>
            <a:off x="4559297" y="6531292"/>
            <a:ext cx="6845303" cy="0"/>
          </a:xfrm>
          <a:prstGeom prst="line">
            <a:avLst/>
          </a:prstGeom>
          <a:ln w="6350">
            <a:solidFill>
              <a:srgbClr val="0B223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24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9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1" r:id="rId12"/>
    <p:sldLayoutId id="214748365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B2239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B223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B223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B223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B223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B223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8ED6873-A8AD-622C-3E95-CD9589B7A2D2}"/>
              </a:ext>
            </a:extLst>
          </p:cNvPr>
          <p:cNvSpPr txBox="1"/>
          <p:nvPr/>
        </p:nvSpPr>
        <p:spPr>
          <a:xfrm>
            <a:off x="189259" y="1602395"/>
            <a:ext cx="78657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AF8F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Presentation</a:t>
            </a:r>
          </a:p>
          <a:p>
            <a:r>
              <a:rPr lang="en-US" sz="7200" dirty="0">
                <a:solidFill>
                  <a:srgbClr val="FAF8F4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0E01D8-9CA4-20A1-6811-9299F1130B3C}"/>
              </a:ext>
            </a:extLst>
          </p:cNvPr>
          <p:cNvSpPr txBox="1"/>
          <p:nvPr/>
        </p:nvSpPr>
        <p:spPr>
          <a:xfrm>
            <a:off x="222886" y="4289764"/>
            <a:ext cx="599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A7B0B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Presenter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3431C2-BE5F-B431-305F-88573DD37564}"/>
              </a:ext>
            </a:extLst>
          </p:cNvPr>
          <p:cNvSpPr txBox="1"/>
          <p:nvPr/>
        </p:nvSpPr>
        <p:spPr>
          <a:xfrm>
            <a:off x="222886" y="4881016"/>
            <a:ext cx="5995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A7B0B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Institution Name</a:t>
            </a:r>
          </a:p>
        </p:txBody>
      </p:sp>
    </p:spTree>
    <p:extLst>
      <p:ext uri="{BB962C8B-B14F-4D97-AF65-F5344CB8AC3E}">
        <p14:creationId xmlns:p14="http://schemas.microsoft.com/office/powerpoint/2010/main" val="3578012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16A25-CFED-8A16-E2E3-57318A77F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26C414-1DB3-C618-6F44-DFC34BFC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901700"/>
            <a:ext cx="6896100" cy="3660775"/>
          </a:xfrm>
        </p:spPr>
        <p:txBody>
          <a:bodyPr/>
          <a:lstStyle/>
          <a:p>
            <a:r>
              <a:rPr lang="en-US" dirty="0"/>
              <a:t>Topic #2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1BB914-E9E8-416F-0E65-3557C41D3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400" y="4589463"/>
            <a:ext cx="6896100" cy="1500187"/>
          </a:xfrm>
        </p:spPr>
        <p:txBody>
          <a:bodyPr/>
          <a:lstStyle/>
          <a:p>
            <a:r>
              <a:rPr lang="en-US" dirty="0"/>
              <a:t>Consider using the section divider slide as you transition from one topic/agenda item to the next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D3C418-B78D-D698-901F-A5B402F2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223E-CD33-4CDA-9E72-1D9A8DDBAB8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353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5D8D4-F4F6-B2A1-CF23-69B30D3F4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3E9017-A366-DB36-3288-3B31B3FDD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3D2DE4-F3FA-C313-2E14-7E5F675B7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Bulleted List of Items</a:t>
            </a:r>
          </a:p>
          <a:p>
            <a:r>
              <a:rPr lang="en-US" dirty="0"/>
              <a:t>Bulleted List of Items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5813DC-7E77-D1B7-CCEC-D81F3361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223E-CD33-4CDA-9E72-1D9A8DDBAB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27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F6578E-457E-3CD7-8B15-88A72FDB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31C7C8-6F87-887E-5AEA-D0EACF345AB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4589463"/>
            <a:ext cx="6826250" cy="1500187"/>
          </a:xfrm>
        </p:spPr>
        <p:txBody>
          <a:bodyPr/>
          <a:lstStyle/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Section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623D5-B351-3A26-DC5A-202F58EBD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223E-CD33-4CDA-9E72-1D9A8DDBAB8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61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6B3985-B337-A6BB-6357-BC8DC185B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4F858-1715-31A3-6ED8-5FE377E7ADBA}"/>
              </a:ext>
            </a:extLst>
          </p:cNvPr>
          <p:cNvSpPr txBox="1"/>
          <p:nvPr/>
        </p:nvSpPr>
        <p:spPr>
          <a:xfrm>
            <a:off x="388620" y="4673600"/>
            <a:ext cx="4533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7B0B7"/>
                </a:solidFill>
              </a:rPr>
              <a:t>Presenter Name</a:t>
            </a:r>
          </a:p>
          <a:p>
            <a:r>
              <a:rPr lang="en-US" sz="2800" dirty="0">
                <a:solidFill>
                  <a:srgbClr val="A7B0B7"/>
                </a:solidFill>
              </a:rPr>
              <a:t>Presenter Email (optional)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53C53-75EA-8B25-369D-51532FF04E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A223E-CD33-4CDA-9E72-1D9A8DDBAB8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8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A00F-0F97-AF89-59AD-884D92A4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this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FCA2A-1EA6-8F28-B887-242769950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slides with instructions have been added for you as a guide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64394-296D-E353-A7A7-7C0D1124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223E-CD33-4CDA-9E72-1D9A8DDBAB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21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B4FF9-226E-0FDB-C61C-6A34272B5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Title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D6E1A-08BE-230F-4661-EF511B9AE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insert your session title and presenter information in the appropriate text boxes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60114-BF30-C5B0-EE66-A37E65A7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223E-CD33-4CDA-9E72-1D9A8DDBAB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0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5345-A7FF-6836-D39C-DD8C74815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Colors Used In This Theme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6BE6D-12F8-DCCC-CF77-FEC7F43C7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Navy (#0B2239)</a:t>
            </a:r>
          </a:p>
          <a:p>
            <a:r>
              <a:rPr lang="en-US" dirty="0"/>
              <a:t>Platinum Silver (#A7B0B7)</a:t>
            </a:r>
          </a:p>
          <a:p>
            <a:r>
              <a:rPr lang="en-US" dirty="0"/>
              <a:t>Cream (#FAF8F4)</a:t>
            </a:r>
          </a:p>
          <a:p>
            <a:r>
              <a:rPr lang="en-US" dirty="0"/>
              <a:t>White (#FFFFFF)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7443B-3E4B-62AD-93A4-89C84828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223E-CD33-4CDA-9E72-1D9A8DDBAB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86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472A47-CB47-8B4B-8A5E-32DF86BF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ED0B37-E71A-5EA5-C9AC-8F6398F4E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Topic 1</a:t>
            </a:r>
          </a:p>
          <a:p>
            <a:pPr>
              <a:lnSpc>
                <a:spcPct val="150000"/>
              </a:lnSpc>
            </a:pPr>
            <a:r>
              <a:rPr lang="en-US" dirty="0"/>
              <a:t>Topic 2</a:t>
            </a:r>
          </a:p>
          <a:p>
            <a:pPr>
              <a:lnSpc>
                <a:spcPct val="150000"/>
              </a:lnSpc>
            </a:pPr>
            <a:r>
              <a:rPr lang="en-US" dirty="0"/>
              <a:t>Topic 3</a:t>
            </a:r>
          </a:p>
          <a:p>
            <a:pPr>
              <a:lnSpc>
                <a:spcPct val="150000"/>
              </a:lnSpc>
            </a:pPr>
            <a:r>
              <a:rPr lang="en-US" dirty="0"/>
              <a:t>Topic 4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47931-9AD1-7BEE-6153-5C1719C51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223E-CD33-4CDA-9E72-1D9A8DDBAB8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5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34C2A-B922-A7B6-AFAB-0F400E2CA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5C6071-2B7C-65F4-60F8-5DE4793A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901700"/>
            <a:ext cx="6896100" cy="3660775"/>
          </a:xfrm>
        </p:spPr>
        <p:txBody>
          <a:bodyPr/>
          <a:lstStyle/>
          <a:p>
            <a:r>
              <a:rPr lang="en-US" dirty="0"/>
              <a:t>Topic #1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AB0248-98C7-098C-453D-5A08F49C9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400" y="4589463"/>
            <a:ext cx="6896100" cy="1500187"/>
          </a:xfrm>
        </p:spPr>
        <p:txBody>
          <a:bodyPr/>
          <a:lstStyle/>
          <a:p>
            <a:r>
              <a:rPr lang="en-US" dirty="0"/>
              <a:t>Consider using the section divider slide as you transition from one topic/agenda item to the next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C778DD-3FB2-9FD8-57DB-56F32E81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223E-CD33-4CDA-9E72-1D9A8DDBAB8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6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83425B-CDA6-8DDE-6F5C-D113F6E6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E6C972-9900-7C8B-7138-A03901D2D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Bulleted List of Items</a:t>
            </a:r>
          </a:p>
          <a:p>
            <a:r>
              <a:rPr lang="en-US" dirty="0"/>
              <a:t>Bulleted List of Items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35C85-4562-89E7-3132-229D50BC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223E-CD33-4CDA-9E72-1D9A8DDBAB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95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E6A28-4780-7037-11A4-74CCDFAF0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AB38B-41B0-C2AE-F7AE-3A37112D0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dark-background slide layouts periodically to add visual variety and emphasize key sections of your presentation.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B2087-B8C9-FC7A-D129-77A9088B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223E-CD33-4CDA-9E72-1D9A8DDBAB8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526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E812E5-8332-AAD3-5D51-2E4592B9C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CF6509-CBD9-CDCA-0AC0-687FEDE2A9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Column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F62B56-0BBB-4B79-B19C-4DEF246E83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Column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31CDA-25DC-12EB-28D4-9CF68513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A223E-CD33-4CDA-9E72-1D9A8DDBAB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82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182</Words>
  <Application>Microsoft Macintosh PowerPoint</Application>
  <PresentationFormat>Widescreen</PresentationFormat>
  <Paragraphs>50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Arial</vt:lpstr>
      <vt:lpstr>Segoe UI Semibold</vt:lpstr>
      <vt:lpstr>Office Theme</vt:lpstr>
      <vt:lpstr>PowerPoint Presentation</vt:lpstr>
      <vt:lpstr>About this Template</vt:lpstr>
      <vt:lpstr>The Title Slide</vt:lpstr>
      <vt:lpstr>Colors Used In This Theme</vt:lpstr>
      <vt:lpstr>Agenda</vt:lpstr>
      <vt:lpstr>Topic #1</vt:lpstr>
      <vt:lpstr>Slide Title</vt:lpstr>
      <vt:lpstr>Slide Title </vt:lpstr>
      <vt:lpstr>Slide Title</vt:lpstr>
      <vt:lpstr>Topic #2</vt:lpstr>
      <vt:lpstr>Slide Title</vt:lpstr>
      <vt:lpstr>Questions?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Cheatwood</dc:creator>
  <cp:lastModifiedBy>Chris Cheatwood</cp:lastModifiedBy>
  <cp:revision>4</cp:revision>
  <dcterms:created xsi:type="dcterms:W3CDTF">2026-06-14T14:28:06Z</dcterms:created>
  <dcterms:modified xsi:type="dcterms:W3CDTF">2026-06-15T20:58:01Z</dcterms:modified>
</cp:coreProperties>
</file>