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66" r:id="rId5"/>
    <p:sldId id="268" r:id="rId6"/>
    <p:sldId id="269" r:id="rId7"/>
    <p:sldId id="262" r:id="rId8"/>
    <p:sldId id="264" r:id="rId9"/>
    <p:sldId id="270" r:id="rId10"/>
    <p:sldId id="271" r:id="rId11"/>
    <p:sldId id="261" r:id="rId12"/>
    <p:sldId id="25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0A3935-060F-404C-B371-A42B25210C96}" v="277" dt="2023-11-11T02:12:41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4" autoAdjust="0"/>
    <p:restoredTop sz="94660"/>
  </p:normalViewPr>
  <p:slideViewPr>
    <p:cSldViewPr snapToGrid="0">
      <p:cViewPr>
        <p:scale>
          <a:sx n="110" d="100"/>
          <a:sy n="110" d="100"/>
        </p:scale>
        <p:origin x="1984" y="1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46F6-AE75-4D40-9750-F473EB7FE761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5AB92-3E32-41EC-97DC-FAC891D30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7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Altern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9FF6B-22CE-CA5D-249E-5D519CF16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021" r="2431" b="276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C00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66523-277C-A0DB-3DF0-B6CB583D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18" y="147375"/>
            <a:ext cx="7705735" cy="4542280"/>
          </a:xfrm>
          <a:solidFill>
            <a:schemeClr val="bg1">
              <a:alpha val="2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7C4EB2-A70A-675B-ADF7-E1A97248F3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1" y="114429"/>
            <a:ext cx="3643814" cy="166750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ACDC8CEA-5AA9-1A5D-6AD0-3F9B1409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918" y="4981101"/>
            <a:ext cx="7705735" cy="1585452"/>
          </a:xfrm>
          <a:solidFill>
            <a:schemeClr val="bg1">
              <a:alpha val="2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1112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ACD6B-DD57-E4A8-5BBB-A0147FA01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021" r="2431" b="276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C0000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9C2816-F8AE-7303-9117-E9DA3AE68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18" y="147375"/>
            <a:ext cx="7705735" cy="4542280"/>
          </a:xfrm>
          <a:solidFill>
            <a:schemeClr val="bg1">
              <a:alpha val="2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B81940-6DA4-B378-E44F-66FCE01EE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1" y="114429"/>
            <a:ext cx="3643814" cy="166750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47B8DD4-4274-5EAC-44B0-3220A109C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918" y="4981101"/>
            <a:ext cx="7705735" cy="1585452"/>
          </a:xfrm>
          <a:solidFill>
            <a:schemeClr val="bg1">
              <a:alpha val="2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92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3269-D084-A6AA-FA8D-3A2C5D8A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11B9-C07D-A540-3AF4-050D76A4E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550C0-2A6F-D7F7-FFDA-6577263FD93D}"/>
              </a:ext>
            </a:extLst>
          </p:cNvPr>
          <p:cNvSpPr txBox="1"/>
          <p:nvPr userDrawn="1"/>
        </p:nvSpPr>
        <p:spPr>
          <a:xfrm>
            <a:off x="1791855" y="6481776"/>
            <a:ext cx="9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Alabama Banner Users Group 2025 Fall Conference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D6799-E3FB-2FE2-070E-2C9EAD57F147}"/>
              </a:ext>
            </a:extLst>
          </p:cNvPr>
          <p:cNvSpPr txBox="1"/>
          <p:nvPr userDrawn="1"/>
        </p:nvSpPr>
        <p:spPr>
          <a:xfrm>
            <a:off x="11288627" y="6481775"/>
            <a:ext cx="64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0C5F2-8C91-41EE-B86F-E1387597637D}" type="slidenum">
              <a:rPr lang="en-US" sz="1400" b="1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095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feguard tower on a beach&#10;&#10;AI-generated content may be incorrect.">
            <a:extLst>
              <a:ext uri="{FF2B5EF4-FFF2-40B4-BE49-F238E27FC236}">
                <a16:creationId xmlns:a16="http://schemas.microsoft.com/office/drawing/2014/main" id="{85DA818A-3A7D-9E70-1250-6922F1A8A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8804" r="810" b="81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6229DE-6159-81A6-941A-23C78212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84" y="111004"/>
            <a:ext cx="4587239" cy="6081485"/>
          </a:xfrm>
          <a:solidFill>
            <a:schemeClr val="tx1">
              <a:lumMod val="50000"/>
              <a:lumOff val="50000"/>
              <a:alpha val="42000"/>
            </a:schemeClr>
          </a:solidFill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601A37-8651-2B07-52BE-22EDF1349A95}"/>
              </a:ext>
            </a:extLst>
          </p:cNvPr>
          <p:cNvSpPr txBox="1">
            <a:spLocks/>
          </p:cNvSpPr>
          <p:nvPr userDrawn="1"/>
        </p:nvSpPr>
        <p:spPr>
          <a:xfrm>
            <a:off x="292784" y="6350727"/>
            <a:ext cx="3946861" cy="33275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Alabama Banner Users Group 2025 Fall Conference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58CCE2-AA23-251C-EDE4-861F0D1A12BD}"/>
              </a:ext>
            </a:extLst>
          </p:cNvPr>
          <p:cNvSpPr txBox="1"/>
          <p:nvPr userDrawn="1"/>
        </p:nvSpPr>
        <p:spPr>
          <a:xfrm>
            <a:off x="11280535" y="6330161"/>
            <a:ext cx="64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0C5F2-8C91-41EE-B86F-E1387597637D}" type="slidenum">
              <a:rPr lang="en-US" sz="1400" b="1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2BEDF6-8A59-9D1D-D1FA-DE8978D777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92" y="5256810"/>
            <a:ext cx="3305038" cy="151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32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90E71-608D-E293-4CB8-27F4873D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28CC1-844D-8554-571C-6FF431FA2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19" y="1176915"/>
            <a:ext cx="5831081" cy="3949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538DC-52E8-D7C7-B1B4-9A3F9EF02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6915"/>
            <a:ext cx="5678054" cy="3949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C0CF3-C860-9ADD-28C4-492F26FF7777}"/>
              </a:ext>
            </a:extLst>
          </p:cNvPr>
          <p:cNvSpPr txBox="1"/>
          <p:nvPr userDrawn="1"/>
        </p:nvSpPr>
        <p:spPr>
          <a:xfrm>
            <a:off x="1791855" y="6481776"/>
            <a:ext cx="9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Alabama Banner Users Group 2025 Fall Conference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351A1-5364-3DE6-FBD4-1CF1CB7C1DF5}"/>
              </a:ext>
            </a:extLst>
          </p:cNvPr>
          <p:cNvSpPr txBox="1"/>
          <p:nvPr userDrawn="1"/>
        </p:nvSpPr>
        <p:spPr>
          <a:xfrm>
            <a:off x="11288627" y="6481775"/>
            <a:ext cx="64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0C5F2-8C91-41EE-B86F-E1387597637D}" type="slidenum">
              <a:rPr lang="en-US" sz="1400" b="1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9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240A-D03F-8E13-6C5A-D21F3BF8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B7D22-CBAA-24ED-2FDB-8241F9515943}"/>
              </a:ext>
            </a:extLst>
          </p:cNvPr>
          <p:cNvSpPr txBox="1"/>
          <p:nvPr userDrawn="1"/>
        </p:nvSpPr>
        <p:spPr>
          <a:xfrm>
            <a:off x="1791855" y="6481776"/>
            <a:ext cx="9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Alabama Banner Users Group 2025 Fall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093B9-690E-B7AD-F5CA-9169D2418DA8}"/>
              </a:ext>
            </a:extLst>
          </p:cNvPr>
          <p:cNvSpPr txBox="1"/>
          <p:nvPr userDrawn="1"/>
        </p:nvSpPr>
        <p:spPr>
          <a:xfrm>
            <a:off x="11288627" y="6481775"/>
            <a:ext cx="64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0C5F2-8C91-41EE-B86F-E1387597637D}" type="slidenum">
              <a:rPr lang="en-US" sz="1400" b="1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5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F6F6D-D638-AEFB-5141-D80323CB292B}"/>
              </a:ext>
            </a:extLst>
          </p:cNvPr>
          <p:cNvSpPr txBox="1"/>
          <p:nvPr userDrawn="1"/>
        </p:nvSpPr>
        <p:spPr>
          <a:xfrm>
            <a:off x="1791855" y="6481776"/>
            <a:ext cx="9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Alabama Banner Users Group 2025 Fall Conference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B019B-DD65-AEC4-9637-E4C872DAF085}"/>
              </a:ext>
            </a:extLst>
          </p:cNvPr>
          <p:cNvSpPr txBox="1"/>
          <p:nvPr userDrawn="1"/>
        </p:nvSpPr>
        <p:spPr>
          <a:xfrm>
            <a:off x="11288627" y="6481775"/>
            <a:ext cx="646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0C5F2-8C91-41EE-B86F-E1387597637D}" type="slidenum">
              <a:rPr lang="en-US" sz="1400" b="1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7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5DAA9E-5653-EA06-6603-500385FDB744}"/>
              </a:ext>
            </a:extLst>
          </p:cNvPr>
          <p:cNvSpPr/>
          <p:nvPr userDrawn="1"/>
        </p:nvSpPr>
        <p:spPr>
          <a:xfrm>
            <a:off x="0" y="5902037"/>
            <a:ext cx="12192000" cy="955963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86050-22CA-488A-FAE6-DECB6DFC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19" y="240146"/>
            <a:ext cx="11585335" cy="757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58D21-DD14-4388-6E54-C8A6074A6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19" y="1182255"/>
            <a:ext cx="11585335" cy="459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B5157E-92D3-29F0-8D68-C26BBBC86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0328" y="6449352"/>
            <a:ext cx="6343072" cy="272123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Alabama Banner Users Group 2025 Fall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9BC0F4-3883-9389-D772-EC7B6CB75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49352"/>
            <a:ext cx="3470564" cy="290272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EDD0C5F2-8C91-41EE-B86F-E138759763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35B89E-CE8C-FD79-94EF-FCCBD07038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" y="5973075"/>
            <a:ext cx="1675052" cy="7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117B-4E43-5751-64B6-0916FA78E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20" y="210425"/>
            <a:ext cx="7837358" cy="4577004"/>
          </a:xfrm>
        </p:spPr>
        <p:txBody>
          <a:bodyPr/>
          <a:lstStyle/>
          <a:p>
            <a:r>
              <a:rPr lang="en-US" dirty="0"/>
              <a:t>Session Title</a:t>
            </a:r>
            <a:br>
              <a:rPr lang="en-US" dirty="0"/>
            </a:br>
            <a:r>
              <a:rPr lang="en-US" sz="3600" b="0" dirty="0"/>
              <a:t>Session Subtitle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13AE60-5E27-2E60-41FF-2D894C540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920" y="5062123"/>
            <a:ext cx="7837358" cy="1585452"/>
          </a:xfrm>
          <a:solidFill>
            <a:schemeClr val="bg1">
              <a:alpha val="2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/>
              <a:t>Presenter Name(s)</a:t>
            </a:r>
          </a:p>
          <a:p>
            <a:r>
              <a:rPr lang="en-US" dirty="0"/>
              <a:t>Presenter Institution</a:t>
            </a:r>
          </a:p>
          <a:p>
            <a:r>
              <a:rPr lang="en-US" dirty="0"/>
              <a:t>Alabama Banner Users Group 2025 Conference</a:t>
            </a:r>
          </a:p>
          <a:p>
            <a:r>
              <a:rPr lang="en-US" dirty="0"/>
              <a:t>November 13, 2025</a:t>
            </a:r>
          </a:p>
        </p:txBody>
      </p:sp>
    </p:spTree>
    <p:extLst>
      <p:ext uri="{BB962C8B-B14F-4D97-AF65-F5344CB8AC3E}">
        <p14:creationId xmlns:p14="http://schemas.microsoft.com/office/powerpoint/2010/main" val="299408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A48B3-34FB-DA89-8B65-677A6F7C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2576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B48E-E75F-7BAB-46DC-9A468BD8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7CE0-224F-4833-7DB1-87F4424E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Summarize the key points you want your </a:t>
            </a:r>
            <a:br>
              <a:rPr lang="en-US" dirty="0"/>
            </a:br>
            <a:r>
              <a:rPr lang="en-US" dirty="0"/>
              <a:t>learners to remember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9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A48B3-34FB-DA89-8B65-677A6F7C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16595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A48B3-34FB-DA89-8B65-677A6F7C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200" dirty="0"/>
              <a:t>Presenter Name(s)</a:t>
            </a:r>
            <a:br>
              <a:rPr lang="en-US" sz="3200" dirty="0"/>
            </a:br>
            <a:r>
              <a:rPr lang="en-US" sz="2400" b="0" dirty="0"/>
              <a:t>Presenter Email(s) (Optional)</a:t>
            </a:r>
          </a:p>
        </p:txBody>
      </p:sp>
    </p:spTree>
    <p:extLst>
      <p:ext uri="{BB962C8B-B14F-4D97-AF65-F5344CB8AC3E}">
        <p14:creationId xmlns:p14="http://schemas.microsoft.com/office/powerpoint/2010/main" val="187020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B48E-E75F-7BAB-46DC-9A468BD8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7CE0-224F-4833-7DB1-87F4424E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600"/>
              </a:spcBef>
              <a:buFont typeface="Arial"/>
              <a:buChar char="•"/>
            </a:pPr>
            <a:r>
              <a:rPr lang="en-US" dirty="0"/>
              <a:t>Sample slides with instructions have been added for you as a guide</a:t>
            </a:r>
          </a:p>
          <a:p>
            <a:pPr marL="285750" indent="-285750">
              <a:spcBef>
                <a:spcPts val="1600"/>
              </a:spcBef>
              <a:buFont typeface="Arial"/>
              <a:buChar char="•"/>
            </a:pPr>
            <a:r>
              <a:rPr lang="en-US" dirty="0"/>
              <a:t>The rules of etiquette slide is optional—feel free to edit or delete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11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72E1-073F-4E97-4ACC-FC7782E5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6C88B-E8F6-AB35-AAD5-8C81DD7AE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insert your session title, presenter information, the date your presentation is scheduled in the appropriate text boxes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5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B48E-E75F-7BAB-46DC-9A468BD8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 Reminder…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67CE0-224F-4833-7DB1-87F4424E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1600"/>
              </a:spcBef>
              <a:buFont typeface="Arial"/>
              <a:buChar char="•"/>
            </a:pPr>
            <a:r>
              <a:rPr lang="en-US" dirty="0"/>
              <a:t>Please turn off your cell phone</a:t>
            </a:r>
          </a:p>
          <a:p>
            <a:pPr marL="285750" indent="-285750">
              <a:spcBef>
                <a:spcPts val="1600"/>
              </a:spcBef>
              <a:buFont typeface="Arial"/>
              <a:buChar char="•"/>
            </a:pPr>
            <a:r>
              <a:rPr lang="en-US" dirty="0"/>
              <a:t>If you must leave the session early, please do so as discreetly as possible</a:t>
            </a:r>
          </a:p>
          <a:p>
            <a:pPr marL="285750" indent="-285750">
              <a:spcBef>
                <a:spcPts val="1600"/>
              </a:spcBef>
              <a:buFont typeface="Arial"/>
              <a:buChar char="•"/>
            </a:pPr>
            <a:r>
              <a:rPr lang="en-US" dirty="0"/>
              <a:t>Please avoid side conversation during the session</a:t>
            </a:r>
          </a:p>
          <a:p>
            <a:pPr marL="0" indent="0">
              <a:spcBef>
                <a:spcPts val="3200"/>
              </a:spcBef>
              <a:buNone/>
            </a:pPr>
            <a:r>
              <a:rPr lang="en-US" sz="3600" dirty="0"/>
              <a:t>Thank you for your cooperation!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7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818E-7E5F-B7B1-0FC1-EE666E9E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55793-9305-4B54-9304-9A20B7D3A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2000"/>
              </a:spcBef>
              <a:buFont typeface="Arial"/>
              <a:buChar char="•"/>
            </a:pPr>
            <a:r>
              <a:rPr lang="en-US" dirty="0"/>
              <a:t>State the purpose of your presentation/discussion</a:t>
            </a:r>
          </a:p>
          <a:p>
            <a:pPr marL="342900" indent="-342900">
              <a:spcBef>
                <a:spcPts val="2000"/>
              </a:spcBef>
              <a:buFont typeface="Arial"/>
              <a:buChar char="•"/>
            </a:pPr>
            <a:r>
              <a:rPr lang="en-US" dirty="0"/>
              <a:t>List the benefits of attending this session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71-5CDF-6BA7-51CF-3DCDD754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C6B8-D694-A60A-DCE8-6537A9144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2000"/>
              </a:spcBef>
              <a:buFont typeface="Arial"/>
              <a:buChar char="•"/>
            </a:pPr>
            <a:r>
              <a:rPr lang="en-US" dirty="0"/>
              <a:t>State the main ideas you’ll be talking about</a:t>
            </a:r>
          </a:p>
          <a:p>
            <a:pPr marL="342900" indent="-342900">
              <a:spcBef>
                <a:spcPts val="2000"/>
              </a:spcBef>
              <a:buFont typeface="Arial"/>
              <a:buChar char="•"/>
            </a:pPr>
            <a:r>
              <a:rPr lang="en-US" dirty="0"/>
              <a:t>Itemize all topics you plan to cover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2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BA48B3-34FB-DA89-8B65-677A6F7C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#1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200" dirty="0">
                <a:latin typeface="Arial" charset="0"/>
              </a:rPr>
              <a:t>Consider using the section divider slide as you transition from one topic/agenda item to the next.</a:t>
            </a:r>
            <a:br>
              <a:rPr lang="en-US" dirty="0"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5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CB9B8-E343-E9F8-C9A8-0B0E9E37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2334A-2ACE-0777-6DF4-F8CE79314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Bulleted List of Items</a:t>
            </a:r>
          </a:p>
          <a:p>
            <a:r>
              <a:rPr lang="en-US" dirty="0"/>
              <a:t>Bulleted List of Items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0CB9B8-E343-E9F8-C9A8-0B0E9E37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2334A-2ACE-0777-6DF4-F8CE793145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Bulleted List of Items</a:t>
            </a:r>
          </a:p>
          <a:p>
            <a:r>
              <a:rPr lang="en-US" dirty="0"/>
              <a:t>Bulleted List of Items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02E255-F1F0-0E35-7F27-B4696BF536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Second Column of Items</a:t>
            </a:r>
          </a:p>
          <a:p>
            <a:r>
              <a:rPr lang="en-US" dirty="0"/>
              <a:t>Second Column of Items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79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241</Words>
  <Application>Microsoft Macintosh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Session Title Session Subtitle</vt:lpstr>
      <vt:lpstr>About This Template</vt:lpstr>
      <vt:lpstr>The Title Slide</vt:lpstr>
      <vt:lpstr>As a Reminder…</vt:lpstr>
      <vt:lpstr>Introduction</vt:lpstr>
      <vt:lpstr>Agenda</vt:lpstr>
      <vt:lpstr>Topic #1       Consider using the section divider slide as you transition from one topic/agenda item to the next. </vt:lpstr>
      <vt:lpstr>Slide Title</vt:lpstr>
      <vt:lpstr>Slide Title</vt:lpstr>
      <vt:lpstr>Summary</vt:lpstr>
      <vt:lpstr>Summary</vt:lpstr>
      <vt:lpstr>Questions &amp; Answers</vt:lpstr>
      <vt:lpstr>Thank You!      Presenter Name(s) Presenter Email(s) (Optional)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Chris Cheatwood</dc:creator>
  <cp:lastModifiedBy>Chris Cheatwood</cp:lastModifiedBy>
  <cp:revision>5</cp:revision>
  <dcterms:created xsi:type="dcterms:W3CDTF">2022-06-07T15:29:47Z</dcterms:created>
  <dcterms:modified xsi:type="dcterms:W3CDTF">2025-07-18T22:09:19Z</dcterms:modified>
</cp:coreProperties>
</file>