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E259C2-695E-4803-B7BD-AD37CA1F7180}" v="2" dt="2019-07-26T16:39:14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69" autoAdjust="0"/>
    <p:restoredTop sz="94659" autoAdjust="0"/>
  </p:normalViewPr>
  <p:slideViewPr>
    <p:cSldViewPr snapToGrid="0">
      <p:cViewPr varScale="1">
        <p:scale>
          <a:sx n="100" d="100"/>
          <a:sy n="100" d="100"/>
        </p:scale>
        <p:origin x="798" y="51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296" y="9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Cheatwood" userId="ee0b45d3-4af5-492a-9639-dea07072090f" providerId="ADAL" clId="{3FE259C2-695E-4803-B7BD-AD37CA1F7180}"/>
    <pc:docChg chg="addSld delSld modSld">
      <pc:chgData name="Chris Cheatwood" userId="ee0b45d3-4af5-492a-9639-dea07072090f" providerId="ADAL" clId="{3FE259C2-695E-4803-B7BD-AD37CA1F7180}" dt="2019-07-26T16:39:34.842" v="2" actId="2696"/>
      <pc:docMkLst>
        <pc:docMk/>
      </pc:docMkLst>
      <pc:sldChg chg="addSp delSp modSp add del">
        <pc:chgData name="Chris Cheatwood" userId="ee0b45d3-4af5-492a-9639-dea07072090f" providerId="ADAL" clId="{3FE259C2-695E-4803-B7BD-AD37CA1F7180}" dt="2019-07-26T16:39:34.842" v="2" actId="2696"/>
        <pc:sldMkLst>
          <pc:docMk/>
          <pc:sldMk cId="2852196018" sldId="266"/>
        </pc:sldMkLst>
        <pc:spChg chg="del">
          <ac:chgData name="Chris Cheatwood" userId="ee0b45d3-4af5-492a-9639-dea07072090f" providerId="ADAL" clId="{3FE259C2-695E-4803-B7BD-AD37CA1F7180}" dt="2019-07-26T16:39:14.389" v="1"/>
          <ac:spMkLst>
            <pc:docMk/>
            <pc:sldMk cId="2852196018" sldId="266"/>
            <ac:spMk id="2" creationId="{5745533D-033A-400C-9609-00D543EA632F}"/>
          </ac:spMkLst>
        </pc:spChg>
        <pc:spChg chg="del">
          <ac:chgData name="Chris Cheatwood" userId="ee0b45d3-4af5-492a-9639-dea07072090f" providerId="ADAL" clId="{3FE259C2-695E-4803-B7BD-AD37CA1F7180}" dt="2019-07-26T16:39:14.389" v="1"/>
          <ac:spMkLst>
            <pc:docMk/>
            <pc:sldMk cId="2852196018" sldId="266"/>
            <ac:spMk id="3" creationId="{FFD8C3BB-55CD-4323-8B74-F50E5CE06361}"/>
          </ac:spMkLst>
        </pc:spChg>
        <pc:spChg chg="add mod">
          <ac:chgData name="Chris Cheatwood" userId="ee0b45d3-4af5-492a-9639-dea07072090f" providerId="ADAL" clId="{3FE259C2-695E-4803-B7BD-AD37CA1F7180}" dt="2019-07-26T16:39:14.389" v="1"/>
          <ac:spMkLst>
            <pc:docMk/>
            <pc:sldMk cId="2852196018" sldId="266"/>
            <ac:spMk id="5" creationId="{9E74082C-3704-462F-910F-52D6752D8A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72CA3F-DA37-4C7D-9019-6C26FB7EDF1A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094F8D-49B7-4A2B-8507-E51FB39F3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525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8EFD9-3709-466E-86A9-CF5AE7C79CBD}" type="datetimeFigureOut">
              <a:rPr lang="en-US" smtClean="0"/>
              <a:t>7/26/2019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62A0F1-B600-4D00-B896-F3A193838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9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232" y="182880"/>
            <a:ext cx="8522268" cy="2889800"/>
          </a:xfrm>
        </p:spPr>
        <p:txBody>
          <a:bodyPr anchor="t" anchorCtr="0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232" y="3257782"/>
            <a:ext cx="8522268" cy="1817694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31" y="5294418"/>
            <a:ext cx="2939782" cy="134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47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1207008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9991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82262"/>
            <a:ext cx="7886700" cy="48947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6938" y="6356351"/>
            <a:ext cx="958412" cy="365125"/>
          </a:xfrm>
          <a:prstGeom prst="rect">
            <a:avLst/>
          </a:prstGeom>
        </p:spPr>
        <p:txBody>
          <a:bodyPr/>
          <a:lstStyle/>
          <a:p>
            <a:fld id="{AED2BBCD-A770-47A5-B39C-E8A98DFFA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blipFill dpi="0" rotWithShape="1">
          <a:blip r:embed="rId2">
            <a:lum/>
          </a:blip>
          <a:srcRect/>
          <a:stretch>
            <a:fillRect l="-9000" r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4"/>
          <p:cNvSpPr txBox="1">
            <a:spLocks/>
          </p:cNvSpPr>
          <p:nvPr userDrawn="1"/>
        </p:nvSpPr>
        <p:spPr>
          <a:xfrm>
            <a:off x="236721" y="6356351"/>
            <a:ext cx="71006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400" b="1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dirty="0"/>
              <a:t>Alabama Banner Users Group 2019 Fall Conference</a:t>
            </a: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721" y="4968640"/>
            <a:ext cx="2939782" cy="134532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255232" y="182880"/>
            <a:ext cx="8522268" cy="2889800"/>
          </a:xfrm>
        </p:spPr>
        <p:txBody>
          <a:bodyPr anchor="t" anchorCtr="0">
            <a:normAutofit/>
          </a:bodyPr>
          <a:lstStyle>
            <a:lvl1pPr algn="l"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6938" y="6356351"/>
            <a:ext cx="958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bg1"/>
                </a:solidFill>
                <a:latin typeface="+mj-lt"/>
              </a:defRPr>
            </a:lvl1pPr>
          </a:lstStyle>
          <a:p>
            <a:fld id="{AED2BBCD-A770-47A5-B39C-E8A98DFFAE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507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9144000" cy="1207008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91272" cy="76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280160"/>
            <a:ext cx="3931920" cy="48920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280160"/>
            <a:ext cx="3886200" cy="48920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6938" y="6356351"/>
            <a:ext cx="958412" cy="365125"/>
          </a:xfrm>
          <a:prstGeom prst="rect">
            <a:avLst/>
          </a:prstGeom>
        </p:spPr>
        <p:txBody>
          <a:bodyPr/>
          <a:lstStyle/>
          <a:p>
            <a:fld id="{AED2BBCD-A770-47A5-B39C-E8A98DFFA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69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1207008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76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81769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105681"/>
            <a:ext cx="3868340" cy="4083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81777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05681"/>
            <a:ext cx="3887391" cy="4083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6938" y="6356351"/>
            <a:ext cx="958412" cy="365125"/>
          </a:xfrm>
          <a:prstGeom prst="rect">
            <a:avLst/>
          </a:prstGeom>
        </p:spPr>
        <p:txBody>
          <a:bodyPr/>
          <a:lstStyle/>
          <a:p>
            <a:fld id="{AED2BBCD-A770-47A5-B39C-E8A98DFFA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1207008"/>
          </a:xfrm>
          <a:prstGeom prst="rect">
            <a:avLst/>
          </a:prstGeom>
          <a:solidFill>
            <a:srgbClr val="CC0000"/>
          </a:solidFill>
          <a:ln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809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6938" y="6356351"/>
            <a:ext cx="958412" cy="365125"/>
          </a:xfrm>
          <a:prstGeom prst="rect">
            <a:avLst/>
          </a:prstGeom>
        </p:spPr>
        <p:txBody>
          <a:bodyPr/>
          <a:lstStyle/>
          <a:p>
            <a:fld id="{AED2BBCD-A770-47A5-B39C-E8A98DFFA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1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6938" y="6356351"/>
            <a:ext cx="958412" cy="365125"/>
          </a:xfrm>
          <a:prstGeom prst="rect">
            <a:avLst/>
          </a:prstGeom>
        </p:spPr>
        <p:txBody>
          <a:bodyPr/>
          <a:lstStyle/>
          <a:p>
            <a:fld id="{AED2BBCD-A770-47A5-B39C-E8A98DFFA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369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6938" y="6356351"/>
            <a:ext cx="958412" cy="365125"/>
          </a:xfrm>
          <a:prstGeom prst="rect">
            <a:avLst/>
          </a:prstGeom>
        </p:spPr>
        <p:txBody>
          <a:bodyPr/>
          <a:lstStyle/>
          <a:p>
            <a:fld id="{AED2BBCD-A770-47A5-B39C-E8A98DFFA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17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6938" y="6356351"/>
            <a:ext cx="958412" cy="365125"/>
          </a:xfrm>
          <a:prstGeom prst="rect">
            <a:avLst/>
          </a:prstGeom>
        </p:spPr>
        <p:txBody>
          <a:bodyPr/>
          <a:lstStyle/>
          <a:p>
            <a:fld id="{AED2BBCD-A770-47A5-B39C-E8A98DFFA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21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8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280160"/>
            <a:ext cx="7886700" cy="4892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55" y="6172200"/>
            <a:ext cx="1286156" cy="588580"/>
          </a:xfrm>
          <a:prstGeom prst="rect">
            <a:avLst/>
          </a:prstGeom>
        </p:spPr>
      </p:pic>
      <p:sp>
        <p:nvSpPr>
          <p:cNvPr id="4" name="TextBox 3"/>
          <p:cNvSpPr txBox="1">
            <a:spLocks noChangeAspect="1"/>
          </p:cNvSpPr>
          <p:nvPr userDrawn="1"/>
        </p:nvSpPr>
        <p:spPr>
          <a:xfrm>
            <a:off x="1494971" y="6356578"/>
            <a:ext cx="6012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Alabama Banner Users Group 2019 Fall Conference</a:t>
            </a:r>
          </a:p>
          <a:p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6938" y="6356351"/>
            <a:ext cx="9584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fld id="{AED2BBCD-A770-47A5-B39C-E8A98DFFAE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153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alabamabug@g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Session Title</a:t>
            </a:r>
            <a:br>
              <a:rPr lang="en-US" dirty="0"/>
            </a:br>
            <a:r>
              <a:rPr lang="en-US" sz="3600" dirty="0"/>
              <a:t>Session Subtitle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Presenter Name(s)</a:t>
            </a:r>
          </a:p>
          <a:p>
            <a:r>
              <a:rPr lang="en-US" dirty="0"/>
              <a:t>Presenter Institution(s)</a:t>
            </a:r>
          </a:p>
          <a:p>
            <a:r>
              <a:rPr lang="en-US" sz="1800" dirty="0"/>
              <a:t>Alabama Banner Users Group 2019 Fall Conference</a:t>
            </a:r>
          </a:p>
          <a:p>
            <a:r>
              <a:rPr lang="en-US" sz="1800" dirty="0"/>
              <a:t>November xx, 2019</a:t>
            </a:r>
          </a:p>
        </p:txBody>
      </p:sp>
    </p:spTree>
    <p:extLst>
      <p:ext uri="{BB962C8B-B14F-4D97-AF65-F5344CB8AC3E}">
        <p14:creationId xmlns:p14="http://schemas.microsoft.com/office/powerpoint/2010/main" val="9549679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4678" y="409903"/>
            <a:ext cx="8234316" cy="3100060"/>
          </a:xfrm>
        </p:spPr>
        <p:txBody>
          <a:bodyPr anchor="t" anchorCtr="0"/>
          <a:lstStyle/>
          <a:p>
            <a:r>
              <a:rPr lang="en-US" dirty="0">
                <a:solidFill>
                  <a:schemeClr val="bg1"/>
                </a:solidFill>
              </a:rPr>
              <a:t>Thank You!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4294967295"/>
          </p:nvPr>
        </p:nvSpPr>
        <p:spPr>
          <a:xfrm>
            <a:off x="281354" y="3602038"/>
            <a:ext cx="8347639" cy="1655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chemeClr val="bg1"/>
                </a:solidFill>
              </a:rPr>
              <a:t>Presenter name[s]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Presenter email[s] (optional)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D2BBCD-A770-47A5-B39C-E8A98DFFAE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70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this template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1600"/>
              </a:spcBef>
              <a:buFont typeface="Arial"/>
              <a:buChar char="•"/>
            </a:pPr>
            <a:r>
              <a:rPr lang="en-US" dirty="0"/>
              <a:t>Sample slides with instructions have been added for you as a guide.  Master slides should not be changed.</a:t>
            </a:r>
          </a:p>
          <a:p>
            <a:pPr marL="285750" indent="-285750">
              <a:spcBef>
                <a:spcPts val="1600"/>
              </a:spcBef>
              <a:buFont typeface="Arial"/>
              <a:buChar char="•"/>
            </a:pPr>
            <a:r>
              <a:rPr lang="en-US" dirty="0"/>
              <a:t>The rules of etiquette slide is optional—feel free to edit or delete.</a:t>
            </a:r>
          </a:p>
          <a:p>
            <a:pPr marL="285750" indent="-285750">
              <a:spcBef>
                <a:spcPts val="1600"/>
              </a:spcBef>
              <a:buFont typeface="Arial"/>
              <a:buChar char="•"/>
            </a:pPr>
            <a:r>
              <a:rPr lang="en-US" dirty="0"/>
              <a:t>Please submit a PDF of your PowerPoint slide deck to the speaker site on Whova by November 1, 2019.</a:t>
            </a:r>
          </a:p>
          <a:p>
            <a:pPr marL="285750" indent="-285750">
              <a:spcBef>
                <a:spcPts val="1600"/>
              </a:spcBef>
              <a:buFont typeface="Arial"/>
              <a:buChar char="•"/>
            </a:pPr>
            <a:r>
              <a:rPr lang="en-US" dirty="0"/>
              <a:t>Please contact us at </a:t>
            </a:r>
            <a:r>
              <a:rPr lang="en-US" dirty="0">
                <a:hlinkClick r:id="rId2"/>
              </a:rPr>
              <a:t>alabamabug@gmail.com</a:t>
            </a:r>
            <a:r>
              <a:rPr lang="en-US" dirty="0"/>
              <a:t> if you have any questions.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BBCD-A770-47A5-B39C-E8A98DFFAE6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405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title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insert your session title, presenter information, the date your presentation is scheduled in the appropriate text boxes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BBCD-A770-47A5-B39C-E8A98DFFAE6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97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rules of etiquette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spcBef>
                <a:spcPts val="1600"/>
              </a:spcBef>
              <a:buFont typeface="Arial"/>
              <a:buChar char="•"/>
            </a:pPr>
            <a:r>
              <a:rPr lang="en-US" dirty="0"/>
              <a:t>Please turn off/silent your cell phone</a:t>
            </a:r>
          </a:p>
          <a:p>
            <a:pPr marL="285750" indent="-285750">
              <a:spcBef>
                <a:spcPts val="1600"/>
              </a:spcBef>
              <a:buFont typeface="Arial"/>
              <a:buChar char="•"/>
            </a:pPr>
            <a:r>
              <a:rPr lang="en-US" dirty="0"/>
              <a:t>If you must leave the session early, please do so as discreetly as possible</a:t>
            </a:r>
          </a:p>
          <a:p>
            <a:pPr marL="285750" indent="-285750">
              <a:spcBef>
                <a:spcPts val="1600"/>
              </a:spcBef>
              <a:buFont typeface="Arial"/>
              <a:buChar char="•"/>
            </a:pPr>
            <a:r>
              <a:rPr lang="en-US" dirty="0"/>
              <a:t>Please avoid side conversation during the session</a:t>
            </a:r>
          </a:p>
          <a:p>
            <a:pPr marL="0" indent="0">
              <a:spcBef>
                <a:spcPts val="3200"/>
              </a:spcBef>
              <a:buNone/>
            </a:pPr>
            <a:r>
              <a:rPr lang="en-US" sz="3600" dirty="0"/>
              <a:t>Thank you for your cooperation!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BBCD-A770-47A5-B39C-E8A98DFFAE6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252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State the purpose of your presentation/discussion</a:t>
            </a:r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List the benefits of attending this session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BBCD-A770-47A5-B39C-E8A98DFFAE6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631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State the main ideas you’ll be talking about</a:t>
            </a:r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Itemize all topics you plan to cover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BBCD-A770-47A5-B39C-E8A98DFFAE6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953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81354" y="409903"/>
            <a:ext cx="8347639" cy="3100060"/>
          </a:xfrm>
        </p:spPr>
        <p:txBody>
          <a:bodyPr anchor="t" anchorCtr="0"/>
          <a:lstStyle/>
          <a:p>
            <a:r>
              <a:rPr lang="en-US" dirty="0">
                <a:solidFill>
                  <a:schemeClr val="bg1"/>
                </a:solidFill>
              </a:rPr>
              <a:t>Topic #1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4294967295"/>
          </p:nvPr>
        </p:nvSpPr>
        <p:spPr>
          <a:xfrm>
            <a:off x="242278" y="3602038"/>
            <a:ext cx="8386716" cy="1655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Consider using the section divider slide as you transition from one topic/agenda item to the next.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D2BBCD-A770-47A5-B39C-E8A98DFFAE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79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Summarize the key points you want your </a:t>
            </a:r>
            <a:br>
              <a:rPr lang="en-US" dirty="0"/>
            </a:br>
            <a:r>
              <a:rPr lang="en-US" dirty="0"/>
              <a:t>learners to remember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2BBCD-A770-47A5-B39C-E8A98DFFAE6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157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4800" y="409903"/>
            <a:ext cx="8324193" cy="3100060"/>
          </a:xfrm>
        </p:spPr>
        <p:txBody>
          <a:bodyPr anchor="t" anchorCtr="0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Questions &amp; Answers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4294967295"/>
          </p:nvPr>
        </p:nvSpPr>
        <p:spPr>
          <a:xfrm>
            <a:off x="343878" y="3602038"/>
            <a:ext cx="8285116" cy="1655762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+mj-lt"/>
              </a:rPr>
              <a:t>Be sure to leave about 10–15 minutes for questions from your audience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ED2BBCD-A770-47A5-B39C-E8A98DFFAE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478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3925</TotalTime>
  <Words>263</Words>
  <Application>Microsoft Office PowerPoint</Application>
  <PresentationFormat>On-screen Show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Session Title Session Subtitle </vt:lpstr>
      <vt:lpstr>About this template</vt:lpstr>
      <vt:lpstr>The title slide</vt:lpstr>
      <vt:lpstr>Session rules of etiquette</vt:lpstr>
      <vt:lpstr>Introduction</vt:lpstr>
      <vt:lpstr>Agenda Slide</vt:lpstr>
      <vt:lpstr>Topic #1</vt:lpstr>
      <vt:lpstr>Summary</vt:lpstr>
      <vt:lpstr>Questions &amp; Answers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Cheatwood</dc:creator>
  <cp:lastModifiedBy>Chris Cheatwood</cp:lastModifiedBy>
  <cp:revision>24</cp:revision>
  <dcterms:created xsi:type="dcterms:W3CDTF">2015-09-14T20:12:18Z</dcterms:created>
  <dcterms:modified xsi:type="dcterms:W3CDTF">2019-07-26T16:39:43Z</dcterms:modified>
</cp:coreProperties>
</file>